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578A7-9797-AE43-9ED0-AB22B81E08CF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16FF8-F6DF-9B48-AB2D-462618361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16FF8-F6DF-9B48-AB2D-462618361C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7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05C1-9CF7-9445-8D07-4AA2AAD2F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465E4-10CE-0249-980A-FEFFEAAC8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25E98-55FE-7144-9041-9969E6FA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B4D19-8232-4E48-B8DF-C630CDB51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9F82-8FF9-204E-AA21-A8D76E9D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77349-C462-6143-91C7-102FB25F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D78AC-4E2F-A44B-8DF0-84A3ED788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75EB-A422-5246-9DF7-FC54D395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16A06-3040-1A4C-82B7-7CD22364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30C14-BA0A-3349-862F-76F7B666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6E03C-FFCE-BD44-BBA8-0DD0A76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AFD39-E7AE-574B-A931-72834B5C9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740C-20A2-1F42-B69D-B2D21B6F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A1FED-39EA-C444-BBF1-61E37619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62DBF-8A53-DA48-AB5A-67253F08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4C1D-FD68-6540-8BDD-EBEF9BCC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14125-4F59-8B4B-AD81-8A3B06B6A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3E81F-6099-C443-9060-58FEF04F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52E3C-F91A-6F4E-8D50-3C5AB5662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31F8-70A4-9F4D-9AAD-AB635229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F34E-2681-E348-985C-68845A15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8E8F3-700B-6D47-8766-7E7EAFFF8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F2C4-DE8D-C44A-AEB2-8ACBA106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C59D9-8C79-114F-962D-2B0994453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33DF0-62A7-E94E-B7B4-E1FDE21A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6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AF14-9DC2-9542-BB94-D9303ABB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135A4-8252-AB4E-A21A-8F01A75E1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D3422-5019-9541-8CD9-ED80879C7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A710E-BED6-0C42-91E3-DA57EFF5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0E313-A560-8040-B954-838FDD1D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A9E90-084B-9A45-86B0-1B568A32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B30E-4295-1A42-8B0B-12D81230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DE4BD-6B51-E342-8819-4F940058F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61304-20CE-C048-BE29-2BFD08673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DE029-9520-A145-9C72-5A934EBBC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D1302-1FD2-A947-B1B0-839C75681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6CA5D-7E47-784B-9D75-C5E5B5D7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B0372-F2CC-FB4A-BCA2-A2BAEF5A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66B20-D111-1E44-8C9A-73FF0159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4891F-304A-144D-80C4-69AE6D5D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17944-357B-B24D-92C5-58F50FA2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6E6C-CAA9-4A42-ACF8-0D306878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E6399-F90A-7C49-A31B-F30C4F02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1CE3D-5930-4C4F-B592-219B327E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4AF82-9CB8-314E-A536-98D4B782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DC82A-C080-C148-8BD7-E064E891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82BF-6CFE-4A40-8922-3051F86E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0977A-5070-374C-9D2A-2224B2F81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56A10-079B-974C-B4A7-279A2E0A9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30E37-7251-554F-88E8-0B161B0E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9FA70-D693-4341-BD97-A9BE8FF8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B573A-E4FC-F846-9D80-9BEA6149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9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0961-46B2-C941-9A6C-A7126436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9C304-3E8B-5742-A5C0-A6568ABC2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26A6C-8731-1F49-82B9-62EB64FF1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91846-01BC-4A41-837F-46D0E566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8935D-0E8E-2C4E-8FD1-0B2616EA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5150B-37B2-C74F-B9B3-5745567A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C1F06-49E5-7E48-8F90-EA2C4D9B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330FC-194B-C943-BADF-540409639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7E1C-47A6-2443-927E-0BD86E18D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AC6C-A69E-0F49-BE41-390E499DE04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A8C0-CF0B-1040-952F-D33F64923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26E95-BAF9-C94B-822D-981088826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EE0A-851A-404D-83C2-CB4540EF7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ownofbristolnh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44F0-17D0-1E42-927C-0473B2712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Article 2:</a:t>
            </a:r>
            <a:r>
              <a:rPr lang="en-US" dirty="0"/>
              <a:t> Shall a charter commission be established for the purpose of establishing a municipal charter?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B0DF5-82BF-FD42-B5A4-822D2BE16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CC8422-FAC0-1542-A5BD-82605BF9F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246" y="4037744"/>
            <a:ext cx="3767948" cy="206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5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C369-8308-E34A-B658-7485CE63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(1)  Timeline for Charter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814B0-0887-0040-9F1B-6E45FE732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Tuesday, March 9, the article appears on the town election day ballot.</a:t>
            </a:r>
          </a:p>
          <a:p>
            <a:r>
              <a:rPr lang="en-US" dirty="0"/>
              <a:t>If the voters approve Article 2 then,</a:t>
            </a:r>
          </a:p>
          <a:p>
            <a:r>
              <a:rPr lang="en-US" dirty="0"/>
              <a:t>Friday, March 12: Deadline to request a recount of the vote to establish charter commission</a:t>
            </a:r>
          </a:p>
          <a:p>
            <a:r>
              <a:rPr lang="en-US" dirty="0"/>
              <a:t>Thursday, March 18: Town officials meet to set date for special election, between 35 and 60 days from that date. For this example, we’ll say they choose Tuesday, April 20.</a:t>
            </a:r>
          </a:p>
          <a:p>
            <a:r>
              <a:rPr lang="en-US" dirty="0"/>
              <a:t>Wednesday, March 24-Friday, March 26: Filing period for those seeking election to charter commission.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1E7E2-C74A-4742-8395-A1A82C9F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 Timeline for Charter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146A0-FCD3-D04B-9FCD-E43E1FC53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Tuesday, April 20: Election of nine Charter Commission members.</a:t>
            </a:r>
          </a:p>
          <a:p>
            <a:r>
              <a:rPr lang="en-US" dirty="0"/>
              <a:t>Friday, April 23: Deadline to request a recount of election results.</a:t>
            </a:r>
          </a:p>
          <a:p>
            <a:r>
              <a:rPr lang="en-US" dirty="0"/>
              <a:t>Friday, April 30: Town Clerk sets date for charter commission’s organization meeting. For this example, we’ll say she chooses Monday, May 10.</a:t>
            </a:r>
          </a:p>
          <a:p>
            <a:r>
              <a:rPr lang="en-US" dirty="0"/>
              <a:t>Monday, May 10: Charter Commission organization meeting: Commission chooses chair, vice-chair, and secretary, and fills any vacancies on the commission.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D08B-1F1D-9D4D-B372-F34125E6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(3)  Timeline for Charter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152F6-0292-324D-B793-A25DB643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May 10 and Oct. 15, the commission shall hold at least two public hearings.</a:t>
            </a:r>
          </a:p>
          <a:p>
            <a:r>
              <a:rPr lang="en-US" dirty="0"/>
              <a:t>Friday, Oct. 15: Charter Commission files preliminary report with town clerk, secretary state, attorney general, and commission of Department of Revenue Administration. State agencies review preliminary report to ensure compliance with State laws.</a:t>
            </a:r>
          </a:p>
          <a:p>
            <a:r>
              <a:rPr lang="en-US" dirty="0"/>
              <a:t>Friday, Dec. 31: Charter Commission submits final report to the Town Clerk.</a:t>
            </a:r>
          </a:p>
          <a:p>
            <a:r>
              <a:rPr lang="en-US" dirty="0"/>
              <a:t>March 8, 2022: Recommendation as prepared by Charter Commission and approved by State appears on ballot for voter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9220-3620-DF4B-BA70-949B7FD6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This interview will be available on the Town of Bristol web site</a:t>
            </a:r>
            <a:br>
              <a:rPr lang="en-US" dirty="0"/>
            </a:br>
            <a:br>
              <a:rPr lang="en-US" dirty="0"/>
            </a:br>
            <a:r>
              <a:rPr lang="en-US" sz="4900" dirty="0">
                <a:hlinkClick r:id="rId2"/>
              </a:rPr>
              <a:t>Http://www.townofbristolnh.org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DDD1F5-0F5A-DC49-BDE7-5B97EB72FE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76845" y="3982003"/>
            <a:ext cx="3976955" cy="2175365"/>
          </a:xfrm>
        </p:spPr>
      </p:pic>
    </p:spTree>
    <p:extLst>
      <p:ext uri="{BB962C8B-B14F-4D97-AF65-F5344CB8AC3E}">
        <p14:creationId xmlns:p14="http://schemas.microsoft.com/office/powerpoint/2010/main" val="322662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345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Article 2: Shall a charter commission be established for the purpose of establishing a municipal charter?</vt:lpstr>
      <vt:lpstr>(1)  Timeline for Charter Commission</vt:lpstr>
      <vt:lpstr>(2)  Timeline for Charter Commission</vt:lpstr>
      <vt:lpstr>(3)  Timeline for Charter Commission</vt:lpstr>
      <vt:lpstr>     This interview will be available on the Town of Bristol web site  Http://www.townofbristolnh.org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2: Shall a charter commission be established for the purpose of establishing a municipal charter?</dc:title>
  <dc:creator>Bruce Dorner</dc:creator>
  <cp:lastModifiedBy>Cade Overton</cp:lastModifiedBy>
  <cp:revision>9</cp:revision>
  <dcterms:created xsi:type="dcterms:W3CDTF">2021-01-14T14:37:32Z</dcterms:created>
  <dcterms:modified xsi:type="dcterms:W3CDTF">2021-01-26T14:44:29Z</dcterms:modified>
</cp:coreProperties>
</file>